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4"/>
  </p:notesMasterIdLst>
  <p:handoutMasterIdLst>
    <p:handoutMasterId r:id="rId35"/>
  </p:handoutMasterIdLst>
  <p:sldIdLst>
    <p:sldId id="258" r:id="rId3"/>
    <p:sldId id="256" r:id="rId4"/>
    <p:sldId id="259" r:id="rId5"/>
    <p:sldId id="260" r:id="rId6"/>
    <p:sldId id="267" r:id="rId7"/>
    <p:sldId id="268" r:id="rId8"/>
    <p:sldId id="270" r:id="rId9"/>
    <p:sldId id="271" r:id="rId10"/>
    <p:sldId id="273" r:id="rId11"/>
    <p:sldId id="274" r:id="rId12"/>
    <p:sldId id="277" r:id="rId13"/>
    <p:sldId id="283" r:id="rId14"/>
    <p:sldId id="284" r:id="rId15"/>
    <p:sldId id="282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299" r:id="rId30"/>
    <p:sldId id="275" r:id="rId31"/>
    <p:sldId id="336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78" y="58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E6AC-6C86-49D7-8EC0-26F13027F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12E43-F76F-4912-86E7-1471E3DB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82837-28D2-4D1A-9E3A-674C08B3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6B2B0-ABA3-4F49-AD97-774D2316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5D05-ED2A-474A-9601-F4BA8570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F465-75C5-435A-A870-D6065E08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6308-27B7-471B-A750-19F6ADE9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7D540-A9AD-4BE2-8986-37E954E0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6B0EB-F9A7-47BA-ACCD-08D0FE14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DF54-2E6E-4C5C-AFBF-DE9B5E62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8E15-604D-409B-A0EA-885AA40C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B6F4A-B05F-41BF-B18A-AC7763DB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41B4D-4ABA-4512-A598-1CE47CE8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08F1-7407-40A2-A3AE-E9BAC232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2A53-387E-4C99-BAD7-56057A85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C7F1-8E7D-4F9E-84C1-90EF42FF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AEED2-8F92-49C7-A4B6-D9D78ADE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5564F-6F7E-44E3-86AF-D823A9749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1EBE1-C393-483A-B3E5-F8101B5C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FDF05-A7B2-4C52-82A8-F2715168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8F9C4-743C-4A4F-8F06-2A55934F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9CE0-5E63-4157-84D1-A76B074D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1F1C-3C0E-4801-8F6B-01013053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993A-99F1-4B2E-8138-FC34153B5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74F02-CB19-42C9-8F47-D3F1D1E17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C69DB-A9BB-4512-A804-AB87B8111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2CAF1-8A62-47CE-B1B7-B912C99A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0FE64-88DC-4565-A60E-7BAD0142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A9A78-25F7-483F-8EED-54E9487D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5CD7-3F84-40DC-9C4A-CE086D23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028D1-1346-4FE2-BCD4-BD3D2BBB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C9D9C-0346-448F-813B-C22C3DC4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AF4F9-7A23-4B55-A39C-235D30CC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4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49217-43C9-4285-BCD0-A593C5CA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F3DB1-7A51-46CF-B5D5-1E421020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72FC-0815-46F8-B900-64D444A5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684D-CC09-440E-9C3A-C0635B29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5F1AC-7AAA-42DC-A77C-6240A56F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F6DB-5F79-48A3-A2FD-32F585F0D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B94AB-1FF7-4901-B33A-E8360171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2BEEB-1879-447F-A7DC-5545C12F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CC101-70CE-4569-B904-C99CAF02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33B2-0967-48D8-8CDB-3A7DD391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EB2FB-F2E7-44CE-9D22-140388DE1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6B068-924D-4335-8360-89B47941F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E3CA1-9448-4D1C-9784-8135A30E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98E6-4F68-4DFC-A6F6-B5739511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7EBC1-2BF9-408D-8238-A9A08AAC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CA52-A768-4DDD-B1D5-9C6EE401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FF6CC-362C-4B0D-836C-710AB82B0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E9D5A-C492-4822-AB97-25FE9D4F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35CC-2372-4C86-9CD8-F48C4C36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912B-D4A1-4530-9C43-3DA5799A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0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884D1-291C-4691-8663-917609DA1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71249-24C8-4B73-ABA4-4D62C542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806A-1310-4F16-88C0-C2BC3339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AA67-2B9D-4BEA-9D11-EC0EFE34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4212-467C-4464-A0BF-E7DC7CE6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11/5/2018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11/5/2018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11/5/2018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11/5/2018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lvl1pPr>
              <a:defRPr sz="11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0C375-CCD0-4BC6-9833-DDC9B105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9A8A-BEBC-4AA9-A9A2-7AE297F92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12FE-F0CB-49F0-AF64-FEBE1CE8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CBF8-FB78-4375-BEA3-13BEB715474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5F2B5-0C05-4DF7-84D2-FDECCE0A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26ED8-889C-485D-AEFA-134F2D916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C125-A01B-4FD0-B077-C2C84D6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AD6F6-F5A1-46D2-8D29-F6C8C644FE8A}"/>
              </a:ext>
            </a:extLst>
          </p:cNvPr>
          <p:cNvSpPr txBox="1"/>
          <p:nvPr/>
        </p:nvSpPr>
        <p:spPr>
          <a:xfrm>
            <a:off x="609600" y="2834640"/>
            <a:ext cx="10894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MONITORING PERACETIC ACID</a:t>
            </a:r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F28054-FE56-47D9-AE94-C247C4A6A5A2}"/>
              </a:ext>
            </a:extLst>
          </p:cNvPr>
          <p:cNvSpPr/>
          <p:nvPr/>
        </p:nvSpPr>
        <p:spPr>
          <a:xfrm>
            <a:off x="807693" y="1114746"/>
            <a:ext cx="10576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Anhydrous peracetic acid explodes violently upon heating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A7754-8BE0-4B55-9911-5CDDFB969480}"/>
              </a:ext>
            </a:extLst>
          </p:cNvPr>
          <p:cNvSpPr/>
          <p:nvPr/>
        </p:nvSpPr>
        <p:spPr>
          <a:xfrm>
            <a:off x="807692" y="2240395"/>
            <a:ext cx="10576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PAA sanitizers created by combining aqueous acetic acid and hydrogen peroxide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25850-4BC2-486B-8A99-56ED15780EFE}"/>
              </a:ext>
            </a:extLst>
          </p:cNvPr>
          <p:cNvSpPr/>
          <p:nvPr/>
        </p:nvSpPr>
        <p:spPr>
          <a:xfrm>
            <a:off x="836265" y="3796931"/>
            <a:ext cx="10032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Equilibrates to solution containing peracetic acid, acetic acid, and hydrogen peroxide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92F27-30B5-4C1E-A7DE-1BDD06B5E977}"/>
              </a:ext>
            </a:extLst>
          </p:cNvPr>
          <p:cNvSpPr/>
          <p:nvPr/>
        </p:nvSpPr>
        <p:spPr>
          <a:xfrm>
            <a:off x="836265" y="5353467"/>
            <a:ext cx="490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Breaks down rapidly in air</a:t>
            </a:r>
          </a:p>
        </p:txBody>
      </p:sp>
    </p:spTree>
    <p:extLst>
      <p:ext uri="{BB962C8B-B14F-4D97-AF65-F5344CB8AC3E}">
        <p14:creationId xmlns:p14="http://schemas.microsoft.com/office/powerpoint/2010/main" val="10484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301416" y="2236738"/>
            <a:ext cx="9757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Gas Detection Challenges</a:t>
            </a:r>
          </a:p>
        </p:txBody>
      </p:sp>
    </p:spTree>
    <p:extLst>
      <p:ext uri="{BB962C8B-B14F-4D97-AF65-F5344CB8AC3E}">
        <p14:creationId xmlns:p14="http://schemas.microsoft.com/office/powerpoint/2010/main" val="196541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DF877-6AC1-474A-A423-E1D6C19EE6DB}"/>
              </a:ext>
            </a:extLst>
          </p:cNvPr>
          <p:cNvSpPr/>
          <p:nvPr/>
        </p:nvSpPr>
        <p:spPr>
          <a:xfrm>
            <a:off x="482568" y="674954"/>
            <a:ext cx="10222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PAA unstable in air, so calibration standard must be generated on-the-fly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ED969-4714-4F2A-BB90-92E8E5D76CF7}"/>
              </a:ext>
            </a:extLst>
          </p:cNvPr>
          <p:cNvSpPr/>
          <p:nvPr/>
        </p:nvSpPr>
        <p:spPr>
          <a:xfrm>
            <a:off x="430807" y="2113410"/>
            <a:ext cx="1032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stream must then be analyzed using wet chemistry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051FE-9CC5-40A1-9B15-0F684F510A06}"/>
              </a:ext>
            </a:extLst>
          </p:cNvPr>
          <p:cNvSpPr/>
          <p:nvPr/>
        </p:nvSpPr>
        <p:spPr>
          <a:xfrm>
            <a:off x="482568" y="4616271"/>
            <a:ext cx="92439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Now, you have a standardized calibration source; 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for two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DEF62-8B74-4582-AB43-A74688AA7094}"/>
              </a:ext>
            </a:extLst>
          </p:cNvPr>
          <p:cNvSpPr/>
          <p:nvPr/>
        </p:nvSpPr>
        <p:spPr>
          <a:xfrm>
            <a:off x="482568" y="3251421"/>
            <a:ext cx="115893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DPD (N, N-diethyl-p-phenylenediamine) method:  PAA oxidizes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iodide to iodine; iodine oxidizes DPD forming pink product</a:t>
            </a:r>
          </a:p>
        </p:txBody>
      </p:sp>
    </p:spTree>
    <p:extLst>
      <p:ext uri="{BB962C8B-B14F-4D97-AF65-F5344CB8AC3E}">
        <p14:creationId xmlns:p14="http://schemas.microsoft.com/office/powerpoint/2010/main" val="38553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DF877-6AC1-474A-A423-E1D6C19EE6DB}"/>
              </a:ext>
            </a:extLst>
          </p:cNvPr>
          <p:cNvSpPr/>
          <p:nvPr/>
        </p:nvSpPr>
        <p:spPr>
          <a:xfrm>
            <a:off x="376989" y="627329"/>
            <a:ext cx="10222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True field calibration is impractical— but a good PAA bump test can be supplied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ED969-4714-4F2A-BB90-92E8E5D76CF7}"/>
              </a:ext>
            </a:extLst>
          </p:cNvPr>
          <p:cNvSpPr/>
          <p:nvPr/>
        </p:nvSpPr>
        <p:spPr>
          <a:xfrm>
            <a:off x="376989" y="2129253"/>
            <a:ext cx="113323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suitable PAA solution, activated with a bubbler generates a 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 stream.  User refers to calibration chart, by temperature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flow rate.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051FE-9CC5-40A1-9B15-0F684F510A06}"/>
              </a:ext>
            </a:extLst>
          </p:cNvPr>
          <p:cNvSpPr/>
          <p:nvPr/>
        </p:nvSpPr>
        <p:spPr>
          <a:xfrm>
            <a:off x="376989" y="5018147"/>
            <a:ext cx="110516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Pre-calibrated sensors are delivered to user on a scheduled </a:t>
            </a: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basis.  Nothing to send back to factory.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DEF62-8B74-4582-AB43-A74688AA7094}"/>
              </a:ext>
            </a:extLst>
          </p:cNvPr>
          <p:cNvSpPr/>
          <p:nvPr/>
        </p:nvSpPr>
        <p:spPr>
          <a:xfrm>
            <a:off x="376989" y="4062065"/>
            <a:ext cx="924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 solution is our SENSOR EXPRESS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®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4237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217195" y="2608213"/>
            <a:ext cx="9757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53165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217196" y="627013"/>
            <a:ext cx="975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Portable Survey Monitors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1417B-204C-49AD-B10D-B0493BE0EA14}"/>
              </a:ext>
            </a:extLst>
          </p:cNvPr>
          <p:cNvSpPr txBox="1"/>
          <p:nvPr/>
        </p:nvSpPr>
        <p:spPr>
          <a:xfrm>
            <a:off x="2723712" y="3190875"/>
            <a:ext cx="6744577" cy="1501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All featuring reliable sample-draw pump</a:t>
            </a:r>
          </a:p>
        </p:txBody>
      </p:sp>
    </p:spTree>
    <p:extLst>
      <p:ext uri="{BB962C8B-B14F-4D97-AF65-F5344CB8AC3E}">
        <p14:creationId xmlns:p14="http://schemas.microsoft.com/office/powerpoint/2010/main" val="9193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shirt&#10;&#10;Description generated with high confidence">
            <a:extLst>
              <a:ext uri="{FF2B5EF4-FFF2-40B4-BE49-F238E27FC236}">
                <a16:creationId xmlns:a16="http://schemas.microsoft.com/office/drawing/2014/main" id="{34FB5112-27B1-4CFD-950B-FB3C8004E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120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461963" y="639044"/>
            <a:ext cx="9268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Single Point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Continuous Monitoring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1417B-204C-49AD-B10D-B0493BE0EA14}"/>
              </a:ext>
            </a:extLst>
          </p:cNvPr>
          <p:cNvSpPr txBox="1"/>
          <p:nvPr/>
        </p:nvSpPr>
        <p:spPr>
          <a:xfrm>
            <a:off x="2113438" y="3752850"/>
            <a:ext cx="7965124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Designed for heavy-duty industrial applications;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Sample-draw pump</a:t>
            </a:r>
          </a:p>
        </p:txBody>
      </p:sp>
    </p:spTree>
    <p:extLst>
      <p:ext uri="{BB962C8B-B14F-4D97-AF65-F5344CB8AC3E}">
        <p14:creationId xmlns:p14="http://schemas.microsoft.com/office/powerpoint/2010/main" val="176288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A4667-A99C-4150-B516-F702651A2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93" y="643466"/>
            <a:ext cx="4387213" cy="557106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7380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969420" y="627013"/>
            <a:ext cx="82531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Multi-Point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Continuous Monitoring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1417B-204C-49AD-B10D-B0493BE0EA14}"/>
              </a:ext>
            </a:extLst>
          </p:cNvPr>
          <p:cNvSpPr txBox="1"/>
          <p:nvPr/>
        </p:nvSpPr>
        <p:spPr>
          <a:xfrm>
            <a:off x="2719082" y="3830331"/>
            <a:ext cx="6753836" cy="1360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Featuring the best in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factory automation</a:t>
            </a:r>
          </a:p>
        </p:txBody>
      </p:sp>
    </p:spTree>
    <p:extLst>
      <p:ext uri="{BB962C8B-B14F-4D97-AF65-F5344CB8AC3E}">
        <p14:creationId xmlns:p14="http://schemas.microsoft.com/office/powerpoint/2010/main" val="415295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18A-4E4A-4552-95A2-6A5728FC1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674" y="1864895"/>
            <a:ext cx="5690936" cy="178549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latin typeface="Adobe Caslon Pro Bold" panose="0205070206050A020403" pitchFamily="18" charset="0"/>
              </a:rPr>
              <a:t>Presentation to</a:t>
            </a:r>
            <a:br>
              <a:rPr lang="en-US" sz="3600" dirty="0">
                <a:latin typeface="Adobe Caslon Pro Bold" panose="0205070206050A020403" pitchFamily="18" charset="0"/>
              </a:rPr>
            </a:br>
            <a:r>
              <a:rPr lang="en-US" sz="3600" dirty="0">
                <a:latin typeface="Adobe Caslon Pro Bold" panose="0205070206050A020403" pitchFamily="18" charset="0"/>
              </a:rPr>
              <a:t>National Chicken Council</a:t>
            </a:r>
            <a:br>
              <a:rPr lang="en-US" sz="3600" dirty="0">
                <a:latin typeface="Adobe Caslon Pro Bold" panose="0205070206050A020403" pitchFamily="18" charset="0"/>
              </a:rPr>
            </a:br>
            <a:r>
              <a:rPr lang="en-US" sz="3600" dirty="0">
                <a:latin typeface="Adobe Caslon Pro Bold" panose="0205070206050A020403" pitchFamily="18" charset="0"/>
              </a:rPr>
              <a:t>November 7,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3983E-A33F-4E96-BDC8-30A333CD2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F3A8B-EB72-4A66-915A-6D3234E7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7" y="0"/>
            <a:ext cx="4286243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15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D4D97A56-BF81-4A87-8998-E02F0E575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50" y="277500"/>
            <a:ext cx="4201500" cy="63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3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ED05FEC-418C-4E18-9585-20138D99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ue wall&#10;&#10;Description generated with high confidence">
            <a:extLst>
              <a:ext uri="{FF2B5EF4-FFF2-40B4-BE49-F238E27FC236}">
                <a16:creationId xmlns:a16="http://schemas.microsoft.com/office/drawing/2014/main" id="{EF3130B9-E5D0-460B-BB20-81FBDFBF2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34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2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54AA-92F6-43E2-A03B-C2908928A7BE}"/>
              </a:ext>
            </a:extLst>
          </p:cNvPr>
          <p:cNvSpPr txBox="1"/>
          <p:nvPr/>
        </p:nvSpPr>
        <p:spPr>
          <a:xfrm>
            <a:off x="1950369" y="1150888"/>
            <a:ext cx="8253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Arc-Max</a:t>
            </a: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®</a:t>
            </a:r>
          </a:p>
          <a:p>
            <a:pPr lvl="0"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 Acquisition / Logging / Archiving / Reporting System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0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DF877-6AC1-474A-A423-E1D6C19EE6DB}"/>
              </a:ext>
            </a:extLst>
          </p:cNvPr>
          <p:cNvSpPr/>
          <p:nvPr/>
        </p:nvSpPr>
        <p:spPr>
          <a:xfrm>
            <a:off x="1399673" y="743601"/>
            <a:ext cx="10222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Features Shift Reports, supporting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up to four shifts, which can overlap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ED969-4714-4F2A-BB90-92E8E5D76CF7}"/>
              </a:ext>
            </a:extLst>
          </p:cNvPr>
          <p:cNvSpPr/>
          <p:nvPr/>
        </p:nvSpPr>
        <p:spPr>
          <a:xfrm>
            <a:off x="1399673" y="3282432"/>
            <a:ext cx="750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Shift Min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imum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Maximum values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051FE-9CC5-40A1-9B15-0F684F510A06}"/>
              </a:ext>
            </a:extLst>
          </p:cNvPr>
          <p:cNvSpPr/>
          <p:nvPr/>
        </p:nvSpPr>
        <p:spPr>
          <a:xfrm>
            <a:off x="1399673" y="4359502"/>
            <a:ext cx="662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Alarm indication and alarm logs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DEF62-8B74-4582-AB43-A74688AA7094}"/>
              </a:ext>
            </a:extLst>
          </p:cNvPr>
          <p:cNvSpPr/>
          <p:nvPr/>
        </p:nvSpPr>
        <p:spPr>
          <a:xfrm>
            <a:off x="1401678" y="2205362"/>
            <a:ext cx="8049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Instantaneous reading at all points</a:t>
            </a:r>
          </a:p>
        </p:txBody>
      </p:sp>
    </p:spTree>
    <p:extLst>
      <p:ext uri="{BB962C8B-B14F-4D97-AF65-F5344CB8AC3E}">
        <p14:creationId xmlns:p14="http://schemas.microsoft.com/office/powerpoint/2010/main" val="1828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DF877-6AC1-474A-A423-E1D6C19EE6DB}"/>
              </a:ext>
            </a:extLst>
          </p:cNvPr>
          <p:cNvSpPr/>
          <p:nvPr/>
        </p:nvSpPr>
        <p:spPr>
          <a:xfrm>
            <a:off x="1399673" y="743601"/>
            <a:ext cx="10222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8 hour time-weighted average—all points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ED969-4714-4F2A-BB90-92E8E5D76CF7}"/>
              </a:ext>
            </a:extLst>
          </p:cNvPr>
          <p:cNvSpPr/>
          <p:nvPr/>
        </p:nvSpPr>
        <p:spPr>
          <a:xfrm>
            <a:off x="1399673" y="4117984"/>
            <a:ext cx="557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Live and historic trending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DEF62-8B74-4582-AB43-A74688AA7094}"/>
              </a:ext>
            </a:extLst>
          </p:cNvPr>
          <p:cNvSpPr/>
          <p:nvPr/>
        </p:nvSpPr>
        <p:spPr>
          <a:xfrm>
            <a:off x="1399673" y="1999905"/>
            <a:ext cx="8049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four highest 15-minute average exposures that occurred during the shift (STEL)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C3186-CAA1-4842-A432-E0BED7E25C5E}"/>
              </a:ext>
            </a:extLst>
          </p:cNvPr>
          <p:cNvSpPr/>
          <p:nvPr/>
        </p:nvSpPr>
        <p:spPr>
          <a:xfrm>
            <a:off x="1399673" y="5307613"/>
            <a:ext cx="748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Web-based application coming soon</a:t>
            </a:r>
          </a:p>
        </p:txBody>
      </p:sp>
    </p:spTree>
    <p:extLst>
      <p:ext uri="{BB962C8B-B14F-4D97-AF65-F5344CB8AC3E}">
        <p14:creationId xmlns:p14="http://schemas.microsoft.com/office/powerpoint/2010/main" val="27104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0AD0A03-1B86-4693-870C-7EAD74608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2A4C46CC-6D0A-4B36-86CD-FFB8B8BF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F0E841A-3F58-436F-8A43-ADC6DAB1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65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DEEB66-17DB-4D7B-AA02-D3A9EF03CD71}"/>
              </a:ext>
            </a:extLst>
          </p:cNvPr>
          <p:cNvSpPr/>
          <p:nvPr/>
        </p:nvSpPr>
        <p:spPr>
          <a:xfrm>
            <a:off x="1221961" y="653944"/>
            <a:ext cx="4203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Interscan...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C9268-772D-4D91-BE29-85861D472C14}"/>
              </a:ext>
            </a:extLst>
          </p:cNvPr>
          <p:cNvSpPr/>
          <p:nvPr/>
        </p:nvSpPr>
        <p:spPr>
          <a:xfrm>
            <a:off x="1221961" y="1800096"/>
            <a:ext cx="76097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Solving gas detection</a:t>
            </a:r>
          </a:p>
          <a:p>
            <a:pPr lvl="0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problems since 1975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D49D9-9DE6-4EEF-B843-401185DA5563}"/>
              </a:ext>
            </a:extLst>
          </p:cNvPr>
          <p:cNvSpPr/>
          <p:nvPr/>
        </p:nvSpPr>
        <p:spPr>
          <a:xfrm>
            <a:off x="1221961" y="3796283"/>
            <a:ext cx="782938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Well-known for </a:t>
            </a:r>
          </a:p>
          <a:p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getting it done in the </a:t>
            </a:r>
          </a:p>
          <a:p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toughest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18A-4E4A-4552-95A2-6A5728FC1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674" y="2273967"/>
            <a:ext cx="5690936" cy="1376421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latin typeface="Adobe Caslon Pro Bold" panose="0205070206050A020403" pitchFamily="18" charset="0"/>
              </a:rPr>
              <a:t>Presented by</a:t>
            </a:r>
            <a:br>
              <a:rPr lang="en-US" sz="3600" dirty="0">
                <a:latin typeface="Adobe Caslon Pro Bold" panose="0205070206050A020403" pitchFamily="18" charset="0"/>
              </a:rPr>
            </a:br>
            <a:r>
              <a:rPr lang="en-US" sz="3600" dirty="0">
                <a:latin typeface="Adobe Caslon Pro Bold" panose="0205070206050A020403" pitchFamily="18" charset="0"/>
              </a:rPr>
              <a:t>Interscan Corporation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3983E-A33F-4E96-BDC8-30A333CD2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F3A8B-EB72-4A66-915A-6D3234E7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7" y="1"/>
            <a:ext cx="4286243" cy="6857988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72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3833" y="1997839"/>
            <a:ext cx="64579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Special thanks</a:t>
            </a:r>
          </a:p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to</a:t>
            </a:r>
          </a:p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Ashley Peterson </a:t>
            </a:r>
          </a:p>
        </p:txBody>
      </p:sp>
    </p:spTree>
    <p:extLst>
      <p:ext uri="{BB962C8B-B14F-4D97-AF65-F5344CB8AC3E}">
        <p14:creationId xmlns:p14="http://schemas.microsoft.com/office/powerpoint/2010/main" val="5940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hicken&#10;&#10;Description generated with very high confidence">
            <a:extLst>
              <a:ext uri="{FF2B5EF4-FFF2-40B4-BE49-F238E27FC236}">
                <a16:creationId xmlns:a16="http://schemas.microsoft.com/office/drawing/2014/main" id="{33D1C9C0-7395-43B7-9753-5ECF2444D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" b="22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2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32EB-DFDC-4028-BB67-DBBFB328E6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79365"/>
            <a:ext cx="10515600" cy="757130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Peracetic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D196F-073E-4610-BAE7-981A3F16B0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137" y="2076451"/>
            <a:ext cx="4523874" cy="6048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aka     Peroxyacetic Acid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E8459-67C5-46CE-805A-E2CE6DF3CA66}"/>
              </a:ext>
            </a:extLst>
          </p:cNvPr>
          <p:cNvSpPr txBox="1"/>
          <p:nvPr/>
        </p:nvSpPr>
        <p:spPr>
          <a:xfrm>
            <a:off x="151145" y="3318579"/>
            <a:ext cx="48810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aka    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Ethaneperoxoic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Acid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25359-59D3-49F6-94AD-F28587CC5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16" y="1725965"/>
            <a:ext cx="5707369" cy="3886200"/>
          </a:xfrm>
          <a:prstGeom prst="rect">
            <a:avLst/>
          </a:prstGeom>
          <a:effectLst>
            <a:outerShdw blurRad="50800" dist="50800" dir="5400000" sx="21000" sy="21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D59BA2-2D61-49F2-9F22-2C9811293898}"/>
              </a:ext>
            </a:extLst>
          </p:cNvPr>
          <p:cNvSpPr txBox="1"/>
          <p:nvPr/>
        </p:nvSpPr>
        <p:spPr>
          <a:xfrm>
            <a:off x="148137" y="4538666"/>
            <a:ext cx="369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aka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PAA</a:t>
            </a:r>
          </a:p>
        </p:txBody>
      </p:sp>
    </p:spTree>
    <p:extLst>
      <p:ext uri="{BB962C8B-B14F-4D97-AF65-F5344CB8AC3E}">
        <p14:creationId xmlns:p14="http://schemas.microsoft.com/office/powerpoint/2010/main" val="32526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2" y="1381126"/>
            <a:ext cx="7839075" cy="3152774"/>
          </a:xfrm>
        </p:spPr>
        <p:txBody>
          <a:bodyPr>
            <a:normAutofit fontScale="90000"/>
          </a:bodyPr>
          <a:lstStyle/>
          <a:p>
            <a:r>
              <a:rPr lang="en-US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8303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40041-D177-4194-B877-DDDAC9F30780}"/>
              </a:ext>
            </a:extLst>
          </p:cNvPr>
          <p:cNvSpPr/>
          <p:nvPr/>
        </p:nvSpPr>
        <p:spPr>
          <a:xfrm>
            <a:off x="1019174" y="829360"/>
            <a:ext cx="8726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PAA first registered in the U.S. as a pesticide for use as a disinfectant, sanitizer, and sterilant in 1985.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D2EC-4DE6-4029-A6CF-2BB070D3E735}"/>
              </a:ext>
            </a:extLst>
          </p:cNvPr>
          <p:cNvSpPr/>
          <p:nvPr/>
        </p:nvSpPr>
        <p:spPr>
          <a:xfrm>
            <a:off x="1019174" y="2967335"/>
            <a:ext cx="8726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FDA approved for direct contact with food, food processing equipment and utensils, and other food contact surfaces (</a:t>
            </a:r>
            <a:r>
              <a:rPr lang="da-DK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C.F.R. § 178.1010,</a:t>
            </a:r>
          </a:p>
          <a:p>
            <a:r>
              <a:rPr lang="da-DK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April 1, 2011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2" y="767516"/>
            <a:ext cx="7881938" cy="494748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Occupational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Health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13229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8C66C-72C0-4FDB-A794-AF48B6ABD156}"/>
              </a:ext>
            </a:extLst>
          </p:cNvPr>
          <p:cNvSpPr/>
          <p:nvPr/>
        </p:nvSpPr>
        <p:spPr>
          <a:xfrm>
            <a:off x="510837" y="821713"/>
            <a:ext cx="11438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OSHA—No PEL, but other standards do exist.  Thus, agency has issued Rapid Response letters and citations under the General Duty Clause, for what it deems to be high exposures.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DEC8F-B069-4572-89F3-43B7FE138601}"/>
              </a:ext>
            </a:extLst>
          </p:cNvPr>
          <p:cNvSpPr/>
          <p:nvPr/>
        </p:nvSpPr>
        <p:spPr>
          <a:xfrm>
            <a:off x="510837" y="3706257"/>
            <a:ext cx="11438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Cal/OSHA—Proposed:  0.15 ppm (8 </a:t>
            </a:r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TWA); 0.4 ppm (15 min STEL)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F2F5B-B00C-4DEC-8C6E-6E14B64BC8FA}"/>
              </a:ext>
            </a:extLst>
          </p:cNvPr>
          <p:cNvSpPr/>
          <p:nvPr/>
        </p:nvSpPr>
        <p:spPr>
          <a:xfrm>
            <a:off x="510837" y="5169757"/>
            <a:ext cx="9179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NIOSH—No REL, but proposed IDLH of 0.64 ppm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DF164-1803-4C33-A898-98BA8539C50D}"/>
              </a:ext>
            </a:extLst>
          </p:cNvPr>
          <p:cNvSpPr/>
          <p:nvPr/>
        </p:nvSpPr>
        <p:spPr>
          <a:xfrm>
            <a:off x="510837" y="2673644"/>
            <a:ext cx="732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ACGIH TLV—0.4 ppm as a 15-min STEL</a:t>
            </a:r>
          </a:p>
        </p:txBody>
      </p:sp>
    </p:spTree>
    <p:extLst>
      <p:ext uri="{BB962C8B-B14F-4D97-AF65-F5344CB8AC3E}">
        <p14:creationId xmlns:p14="http://schemas.microsoft.com/office/powerpoint/2010/main" val="34307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2" y="2078833"/>
            <a:ext cx="7881938" cy="2086725"/>
          </a:xfrm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Chemical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342040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slides.potx" id="{1F21CAEF-9FBE-490C-A0F8-816FBEE90D46}" vid="{85D2A922-5EE5-4375-8B4A-B39999B15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1190</TotalTime>
  <Words>425</Words>
  <Application>Microsoft Office PowerPoint</Application>
  <PresentationFormat>Widescreen</PresentationFormat>
  <Paragraphs>68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Adobe Caslon Pro Bold</vt:lpstr>
      <vt:lpstr>Arial</vt:lpstr>
      <vt:lpstr>Calibri</vt:lpstr>
      <vt:lpstr>Calibri Light</vt:lpstr>
      <vt:lpstr>Century Gothic</vt:lpstr>
      <vt:lpstr>Trebuchet MS</vt:lpstr>
      <vt:lpstr>Verdana</vt:lpstr>
      <vt:lpstr>Wingdings</vt:lpstr>
      <vt:lpstr>Wingdings 2</vt:lpstr>
      <vt:lpstr>Wingdings 3</vt:lpstr>
      <vt:lpstr>Nightfall design template</vt:lpstr>
      <vt:lpstr>Office Theme</vt:lpstr>
      <vt:lpstr>PowerPoint Presentation</vt:lpstr>
      <vt:lpstr>Presentation to National Chicken Council November 7, 2018</vt:lpstr>
      <vt:lpstr>Presented by Interscan Corporation </vt:lpstr>
      <vt:lpstr>Peracetic Acid</vt:lpstr>
      <vt:lpstr>History</vt:lpstr>
      <vt:lpstr>PowerPoint Presentation</vt:lpstr>
      <vt:lpstr>Occupational Health Considerations</vt:lpstr>
      <vt:lpstr>PowerPoint Presentation</vt:lpstr>
      <vt:lpstr>Chemical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 monitoring for NCC</dc:title>
  <dc:creator>Michael Shaw</dc:creator>
  <cp:lastModifiedBy>Michael Shaw</cp:lastModifiedBy>
  <cp:revision>60</cp:revision>
  <dcterms:created xsi:type="dcterms:W3CDTF">2018-10-15T13:59:03Z</dcterms:created>
  <dcterms:modified xsi:type="dcterms:W3CDTF">2018-11-05T16:03:09Z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